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850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9/1/2026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07765"/>
            <a:ext cx="12192000" cy="6858000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256" y="2230796"/>
            <a:ext cx="2557462" cy="2333625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3762" y="2256873"/>
            <a:ext cx="2557462" cy="2333625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5525" y="2295835"/>
            <a:ext cx="2557462" cy="2333625"/>
          </a:xfrm>
          <a:prstGeom prst="rect">
            <a:avLst/>
          </a:prstGeom>
        </p:spPr>
      </p:pic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38606" y="2295835"/>
            <a:ext cx="2557462" cy="2333625"/>
          </a:xfrm>
          <a:prstGeom prst="rect">
            <a:avLst/>
          </a:prstGeom>
        </p:spPr>
      </p:pic>
      <p:pic>
        <p:nvPicPr>
          <p:cNvPr id="11" name="Picture 10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6750" y="5952976"/>
            <a:ext cx="10858500" cy="50482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397103" y="400050"/>
            <a:ext cx="1704826" cy="25717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200" b="1" i="0" u="none">
                <a:solidFill>
                  <a:srgbClr val="FFFFFF"/>
                </a:solidFill>
                <a:latin typeface="Noto Sans TC"/>
              </a:rPr>
              <a:t>賀 榮獲殊榮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05137" y="733425"/>
            <a:ext cx="5532105" cy="48801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ts val="3779"/>
              </a:lnSpc>
            </a:pPr>
            <a:r>
              <a:rPr sz="4000" b="0" i="0" u="none" dirty="0">
                <a:solidFill>
                  <a:srgbClr val="000000"/>
                </a:solidFill>
                <a:latin typeface="Noto Serif TC Black"/>
              </a:rPr>
              <a:t>11</a:t>
            </a:r>
            <a:r>
              <a:rPr lang="en-US" altLang="zh-TW" sz="4000" b="0" i="0" u="none" dirty="0">
                <a:solidFill>
                  <a:srgbClr val="000000"/>
                </a:solidFill>
                <a:latin typeface="Noto Serif TC Black"/>
              </a:rPr>
              <a:t>3</a:t>
            </a:r>
            <a:r>
              <a:rPr sz="4000" b="0" i="0" u="none" dirty="0">
                <a:solidFill>
                  <a:srgbClr val="000000"/>
                </a:solidFill>
                <a:latin typeface="Noto Serif TC Black"/>
              </a:rPr>
              <a:t>學年度 </a:t>
            </a:r>
            <a:r>
              <a:rPr sz="4000" b="0" i="0" u="none" dirty="0" err="1">
                <a:solidFill>
                  <a:srgbClr val="000000"/>
                </a:solidFill>
                <a:latin typeface="Noto Serif TC Black"/>
              </a:rPr>
              <a:t>教學優良教師</a:t>
            </a:r>
            <a:endParaRPr sz="4000" b="0" i="0" u="none" dirty="0">
              <a:solidFill>
                <a:srgbClr val="000000"/>
              </a:solidFill>
              <a:latin typeface="Noto Serif TC Black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52837" y="1423302"/>
            <a:ext cx="4524375" cy="43088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2800" b="0" i="0" u="none" dirty="0" err="1">
                <a:solidFill>
                  <a:srgbClr val="2C3E50"/>
                </a:solidFill>
                <a:latin typeface="Noto Serif TC SemiBold"/>
              </a:rPr>
              <a:t>春風化雨</a:t>
            </a:r>
            <a:r>
              <a:rPr sz="2800" b="0" i="0" u="none" dirty="0">
                <a:solidFill>
                  <a:srgbClr val="2C3E50"/>
                </a:solidFill>
                <a:latin typeface="Noto Serif TC SemiBold"/>
              </a:rPr>
              <a:t> ‧ </a:t>
            </a:r>
            <a:r>
              <a:rPr sz="2800" b="0" i="0" u="none" dirty="0" err="1">
                <a:solidFill>
                  <a:srgbClr val="2C3E50"/>
                </a:solidFill>
                <a:latin typeface="Noto Serif TC SemiBold"/>
              </a:rPr>
              <a:t>作育英才</a:t>
            </a:r>
            <a:r>
              <a:rPr sz="2800" b="0" i="0" u="none" dirty="0">
                <a:solidFill>
                  <a:srgbClr val="2C3E50"/>
                </a:solidFill>
                <a:latin typeface="Noto Serif TC SemiBold"/>
              </a:rPr>
              <a:t>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867400" y="1470570"/>
            <a:ext cx="457200" cy="1428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Rectangle 17"/>
          <p:cNvSpPr/>
          <p:nvPr/>
        </p:nvSpPr>
        <p:spPr>
          <a:xfrm>
            <a:off x="5867400" y="1470570"/>
            <a:ext cx="457200" cy="1428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9" name="Picture 18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26406" y="2783085"/>
            <a:ext cx="438150" cy="43815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885825" y="3423686"/>
            <a:ext cx="2119312" cy="229999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ts val="1518"/>
              </a:lnSpc>
            </a:pPr>
            <a:r>
              <a:rPr sz="2800" b="1" i="0" u="none" dirty="0" err="1">
                <a:solidFill>
                  <a:schemeClr val="accent6">
                    <a:lumMod val="75000"/>
                  </a:schemeClr>
                </a:solidFill>
                <a:latin typeface="Noto Sans TC"/>
              </a:rPr>
              <a:t>護理科</a:t>
            </a:r>
            <a:endParaRPr sz="2800" b="1" i="0" u="none" dirty="0">
              <a:solidFill>
                <a:schemeClr val="accent6">
                  <a:lumMod val="75000"/>
                </a:schemeClr>
              </a:solidFill>
              <a:latin typeface="Noto Sans TC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47725" y="3767286"/>
            <a:ext cx="2195512" cy="9525"/>
          </a:xfrm>
          <a:prstGeom prst="rect">
            <a:avLst/>
          </a:prstGeom>
          <a:solidFill>
            <a:srgbClr val="E2D1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1057126" y="3976136"/>
            <a:ext cx="1695301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2400" b="0" i="0" u="none" dirty="0" err="1">
                <a:solidFill>
                  <a:srgbClr val="1E293B"/>
                </a:solidFill>
                <a:latin typeface="Noto Sans TC Black"/>
              </a:rPr>
              <a:t>陳柏瑜</a:t>
            </a:r>
            <a:r>
              <a:rPr sz="2400" b="0" i="0" u="none" dirty="0">
                <a:solidFill>
                  <a:srgbClr val="000000"/>
                </a:solidFill>
                <a:latin typeface="Noto Sans TC"/>
              </a:rPr>
              <a:t> </a:t>
            </a:r>
            <a:r>
              <a:rPr sz="2400" b="0" i="0" u="none" dirty="0" err="1">
                <a:solidFill>
                  <a:srgbClr val="B38B36"/>
                </a:solidFill>
                <a:latin typeface="Noto Sans TC SemiBold"/>
              </a:rPr>
              <a:t>老師</a:t>
            </a:r>
            <a:endParaRPr sz="2400" b="0" i="0" u="none" dirty="0">
              <a:solidFill>
                <a:srgbClr val="B38B36"/>
              </a:solidFill>
              <a:latin typeface="Noto Sans TC SemiBold"/>
            </a:endParaRPr>
          </a:p>
        </p:txBody>
      </p:sp>
      <p:pic>
        <p:nvPicPr>
          <p:cNvPr id="23" name="Picture 22" descr="image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93418" y="2783085"/>
            <a:ext cx="438150" cy="43815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3652837" y="3423686"/>
            <a:ext cx="2119312" cy="229999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ts val="1518"/>
              </a:lnSpc>
            </a:pPr>
            <a:r>
              <a:rPr sz="2800" b="1" i="0" u="none" dirty="0" err="1">
                <a:solidFill>
                  <a:schemeClr val="accent6">
                    <a:lumMod val="75000"/>
                  </a:schemeClr>
                </a:solidFill>
                <a:latin typeface="Noto Sans TC"/>
              </a:rPr>
              <a:t>護理科</a:t>
            </a:r>
            <a:endParaRPr sz="2800" b="1" i="0" u="none" dirty="0">
              <a:solidFill>
                <a:schemeClr val="accent6">
                  <a:lumMod val="75000"/>
                </a:schemeClr>
              </a:solidFill>
              <a:latin typeface="Noto Sans TC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614737" y="3767286"/>
            <a:ext cx="2195512" cy="9525"/>
          </a:xfrm>
          <a:prstGeom prst="rect">
            <a:avLst/>
          </a:prstGeom>
          <a:solidFill>
            <a:srgbClr val="E2D1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3833812" y="3932336"/>
            <a:ext cx="1685628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2400" b="0" i="0" u="none" dirty="0" err="1">
                <a:solidFill>
                  <a:srgbClr val="1E293B"/>
                </a:solidFill>
                <a:latin typeface="Noto Sans TC Black"/>
              </a:rPr>
              <a:t>徐韻婷</a:t>
            </a:r>
            <a:r>
              <a:rPr sz="2400" b="0" i="0" u="none" dirty="0">
                <a:solidFill>
                  <a:srgbClr val="000000"/>
                </a:solidFill>
                <a:latin typeface="Noto Sans TC"/>
              </a:rPr>
              <a:t> </a:t>
            </a:r>
            <a:r>
              <a:rPr sz="2400" b="0" i="0" u="none" dirty="0" err="1">
                <a:solidFill>
                  <a:srgbClr val="B38B36"/>
                </a:solidFill>
                <a:latin typeface="Noto Sans TC SemiBold"/>
              </a:rPr>
              <a:t>老師</a:t>
            </a:r>
            <a:endParaRPr sz="2400" b="0" i="0" u="none" dirty="0">
              <a:solidFill>
                <a:srgbClr val="B38B36"/>
              </a:solidFill>
              <a:latin typeface="Noto Sans TC SemiBold"/>
            </a:endParaRPr>
          </a:p>
        </p:txBody>
      </p:sp>
      <p:pic>
        <p:nvPicPr>
          <p:cNvPr id="27" name="Picture 26" descr="image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60431" y="2783085"/>
            <a:ext cx="438150" cy="438150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6002832" y="3448536"/>
            <a:ext cx="2805113" cy="19935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ts val="1518"/>
              </a:lnSpc>
            </a:pPr>
            <a:r>
              <a:rPr sz="1600" b="1" i="0" u="none" dirty="0" err="1">
                <a:solidFill>
                  <a:schemeClr val="accent6">
                    <a:lumMod val="75000"/>
                  </a:schemeClr>
                </a:solidFill>
                <a:latin typeface="Noto Sans TC"/>
              </a:rPr>
              <a:t>長期照顧與健康促進管理科</a:t>
            </a:r>
            <a:endParaRPr sz="1600" b="1" i="0" u="none" dirty="0">
              <a:solidFill>
                <a:schemeClr val="accent6">
                  <a:lumMod val="75000"/>
                </a:schemeClr>
              </a:solidFill>
              <a:latin typeface="Noto Sans TC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381750" y="3767286"/>
            <a:ext cx="2195512" cy="9525"/>
          </a:xfrm>
          <a:prstGeom prst="rect">
            <a:avLst/>
          </a:prstGeom>
          <a:solidFill>
            <a:srgbClr val="E2D1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TextBox 29"/>
          <p:cNvSpPr txBox="1"/>
          <p:nvPr/>
        </p:nvSpPr>
        <p:spPr>
          <a:xfrm>
            <a:off x="6576863" y="3921629"/>
            <a:ext cx="1657052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2400" b="0" i="0" u="none" dirty="0" err="1">
                <a:solidFill>
                  <a:srgbClr val="1E293B"/>
                </a:solidFill>
                <a:latin typeface="Noto Sans TC Black"/>
              </a:rPr>
              <a:t>郭馥葵</a:t>
            </a:r>
            <a:r>
              <a:rPr sz="2400" b="0" i="0" u="none" dirty="0">
                <a:solidFill>
                  <a:srgbClr val="000000"/>
                </a:solidFill>
                <a:latin typeface="Noto Sans TC"/>
              </a:rPr>
              <a:t> </a:t>
            </a:r>
            <a:r>
              <a:rPr sz="2400" b="0" i="0" u="none" dirty="0" err="1">
                <a:solidFill>
                  <a:srgbClr val="B38B36"/>
                </a:solidFill>
                <a:latin typeface="Noto Sans TC SemiBold"/>
              </a:rPr>
              <a:t>老師</a:t>
            </a:r>
            <a:endParaRPr sz="2400" b="0" i="0" u="none" dirty="0">
              <a:solidFill>
                <a:srgbClr val="B38B36"/>
              </a:solidFill>
              <a:latin typeface="Noto Sans TC SemiBold"/>
            </a:endParaRPr>
          </a:p>
        </p:txBody>
      </p:sp>
      <p:pic>
        <p:nvPicPr>
          <p:cNvPr id="31" name="Picture 30" descr="image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027443" y="2783085"/>
            <a:ext cx="438150" cy="43815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9186862" y="3429842"/>
            <a:ext cx="2119312" cy="2176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ts val="1518"/>
              </a:lnSpc>
            </a:pPr>
            <a:r>
              <a:rPr sz="2400" b="1" i="0" u="none" dirty="0" err="1">
                <a:solidFill>
                  <a:schemeClr val="accent6">
                    <a:lumMod val="75000"/>
                  </a:schemeClr>
                </a:solidFill>
                <a:latin typeface="Noto Sans TC"/>
              </a:rPr>
              <a:t>通識教育中心</a:t>
            </a:r>
            <a:endParaRPr sz="2400" b="1" i="0" u="none" dirty="0">
              <a:solidFill>
                <a:schemeClr val="accent6">
                  <a:lumMod val="75000"/>
                </a:schemeClr>
              </a:solidFill>
              <a:latin typeface="Noto Sans TC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9148762" y="3767286"/>
            <a:ext cx="2195512" cy="9525"/>
          </a:xfrm>
          <a:prstGeom prst="rect">
            <a:avLst/>
          </a:prstGeom>
          <a:solidFill>
            <a:srgbClr val="E2D1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TextBox 33"/>
          <p:cNvSpPr txBox="1"/>
          <p:nvPr/>
        </p:nvSpPr>
        <p:spPr>
          <a:xfrm>
            <a:off x="9360310" y="3932336"/>
            <a:ext cx="1700979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2400" b="0" i="0" u="none" dirty="0" err="1">
                <a:solidFill>
                  <a:srgbClr val="1E293B"/>
                </a:solidFill>
                <a:latin typeface="Noto Sans TC Black"/>
              </a:rPr>
              <a:t>林麗娟</a:t>
            </a:r>
            <a:r>
              <a:rPr sz="2400" b="0" i="0" u="none" dirty="0">
                <a:solidFill>
                  <a:srgbClr val="000000"/>
                </a:solidFill>
                <a:latin typeface="Noto Sans TC"/>
              </a:rPr>
              <a:t> </a:t>
            </a:r>
            <a:r>
              <a:rPr sz="2400" b="0" i="0" u="none" dirty="0" err="1">
                <a:solidFill>
                  <a:srgbClr val="B38B36"/>
                </a:solidFill>
                <a:latin typeface="Noto Sans TC SemiBold"/>
              </a:rPr>
              <a:t>老師</a:t>
            </a:r>
            <a:endParaRPr sz="2400" b="0" i="0" u="none" dirty="0">
              <a:solidFill>
                <a:srgbClr val="B38B36"/>
              </a:solidFill>
              <a:latin typeface="Noto Sans TC SemiBold"/>
            </a:endParaRPr>
          </a:p>
        </p:txBody>
      </p:sp>
      <p:pic>
        <p:nvPicPr>
          <p:cNvPr id="36" name="Picture 35" descr="image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71364" y="2906910"/>
            <a:ext cx="148232" cy="190500"/>
          </a:xfrm>
          <a:prstGeom prst="rect">
            <a:avLst/>
          </a:prstGeom>
        </p:spPr>
      </p:pic>
      <p:pic>
        <p:nvPicPr>
          <p:cNvPr id="38" name="Picture 37" descr="image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38377" y="2906910"/>
            <a:ext cx="148232" cy="190500"/>
          </a:xfrm>
          <a:prstGeom prst="rect">
            <a:avLst/>
          </a:prstGeom>
        </p:spPr>
      </p:pic>
      <p:pic>
        <p:nvPicPr>
          <p:cNvPr id="40" name="Picture 39" descr="image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405389" y="2906910"/>
            <a:ext cx="148232" cy="190500"/>
          </a:xfrm>
          <a:prstGeom prst="rect">
            <a:avLst/>
          </a:prstGeom>
        </p:spPr>
      </p:pic>
      <p:pic>
        <p:nvPicPr>
          <p:cNvPr id="42" name="Picture 41" descr="image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172402" y="2906910"/>
            <a:ext cx="148232" cy="190500"/>
          </a:xfrm>
          <a:prstGeom prst="rect">
            <a:avLst/>
          </a:prstGeom>
        </p:spPr>
      </p:pic>
      <p:sp>
        <p:nvSpPr>
          <p:cNvPr id="47" name="Rectangle 46"/>
          <p:cNvSpPr/>
          <p:nvPr/>
        </p:nvSpPr>
        <p:spPr>
          <a:xfrm>
            <a:off x="171450" y="171450"/>
            <a:ext cx="11849100" cy="6515100"/>
          </a:xfrm>
          <a:prstGeom prst="rect">
            <a:avLst/>
          </a:prstGeom>
          <a:noFill/>
          <a:ln w="9525">
            <a:solidFill>
              <a:srgbClr val="D4AF3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8" name="Rectangle 47"/>
          <p:cNvSpPr/>
          <p:nvPr/>
        </p:nvSpPr>
        <p:spPr>
          <a:xfrm>
            <a:off x="228600" y="228600"/>
            <a:ext cx="11734800" cy="6400800"/>
          </a:xfrm>
          <a:prstGeom prst="rect">
            <a:avLst/>
          </a:prstGeom>
          <a:noFill/>
          <a:ln w="9525">
            <a:solidFill>
              <a:srgbClr val="D4AF3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9" name="Rectangle 48"/>
          <p:cNvSpPr/>
          <p:nvPr/>
        </p:nvSpPr>
        <p:spPr>
          <a:xfrm>
            <a:off x="133350" y="133350"/>
            <a:ext cx="209550" cy="209550"/>
          </a:xfrm>
          <a:prstGeom prst="rect">
            <a:avLst/>
          </a:prstGeom>
          <a:noFill/>
          <a:ln w="28575">
            <a:solidFill>
              <a:srgbClr val="C5A05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0" name="Rectangle 49"/>
          <p:cNvSpPr/>
          <p:nvPr/>
        </p:nvSpPr>
        <p:spPr>
          <a:xfrm>
            <a:off x="11849100" y="133350"/>
            <a:ext cx="209550" cy="209550"/>
          </a:xfrm>
          <a:prstGeom prst="rect">
            <a:avLst/>
          </a:prstGeom>
          <a:noFill/>
          <a:ln w="28575">
            <a:solidFill>
              <a:srgbClr val="C5A05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4" name="Picture 10" descr="image.png">
            <a:extLst>
              <a:ext uri="{FF2B5EF4-FFF2-40B4-BE49-F238E27FC236}">
                <a16:creationId xmlns:a16="http://schemas.microsoft.com/office/drawing/2014/main" id="{5041372B-40B4-DB60-6238-AD9C6784A2C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161545" y="323394"/>
            <a:ext cx="1772989" cy="247650"/>
          </a:xfrm>
          <a:prstGeom prst="rect">
            <a:avLst/>
          </a:prstGeom>
        </p:spPr>
      </p:pic>
      <p:pic>
        <p:nvPicPr>
          <p:cNvPr id="55" name="Picture 12" descr="image.png">
            <a:extLst>
              <a:ext uri="{FF2B5EF4-FFF2-40B4-BE49-F238E27FC236}">
                <a16:creationId xmlns:a16="http://schemas.microsoft.com/office/drawing/2014/main" id="{6892E31D-5DC6-6528-769C-A2E2E080875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418980" y="395287"/>
            <a:ext cx="134540" cy="123825"/>
          </a:xfrm>
          <a:prstGeom prst="rect">
            <a:avLst/>
          </a:prstGeom>
        </p:spPr>
      </p:pic>
      <p:pic>
        <p:nvPicPr>
          <p:cNvPr id="56" name="Picture 14" descr="image.png">
            <a:extLst>
              <a:ext uri="{FF2B5EF4-FFF2-40B4-BE49-F238E27FC236}">
                <a16:creationId xmlns:a16="http://schemas.microsoft.com/office/drawing/2014/main" id="{B08147B8-60AF-633A-33E2-69DEB079259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638329" y="395287"/>
            <a:ext cx="134540" cy="123825"/>
          </a:xfrm>
          <a:prstGeom prst="rect">
            <a:avLst/>
          </a:prstGeom>
        </p:spPr>
      </p:pic>
      <p:sp>
        <p:nvSpPr>
          <p:cNvPr id="58" name="文字方塊 57">
            <a:extLst>
              <a:ext uri="{FF2B5EF4-FFF2-40B4-BE49-F238E27FC236}">
                <a16:creationId xmlns:a16="http://schemas.microsoft.com/office/drawing/2014/main" id="{2B0417B4-1827-C194-F49E-860315CC220B}"/>
              </a:ext>
            </a:extLst>
          </p:cNvPr>
          <p:cNvSpPr txBox="1"/>
          <p:nvPr/>
        </p:nvSpPr>
        <p:spPr>
          <a:xfrm>
            <a:off x="5553520" y="332601"/>
            <a:ext cx="6096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200" b="1" dirty="0">
                <a:latin typeface="Noto Sans TC SemiBold"/>
                <a:ea typeface="Noto Serif TC Black" panose="02020200000000000000" pitchFamily="18" charset="-120"/>
              </a:rPr>
              <a:t>賀 榮獲殊榮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24</Words>
  <Application>Microsoft Office PowerPoint</Application>
  <PresentationFormat>寬螢幕</PresentationFormat>
  <Paragraphs>12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9" baseType="lpstr">
      <vt:lpstr>Noto Sans TC</vt:lpstr>
      <vt:lpstr>Noto Sans TC Black</vt:lpstr>
      <vt:lpstr>Noto Sans TC SemiBold</vt:lpstr>
      <vt:lpstr>Noto Serif TC Black</vt:lpstr>
      <vt:lpstr>Noto Serif TC SemiBold</vt:lpstr>
      <vt:lpstr>Arial</vt:lpstr>
      <vt:lpstr>Calibri</vt:lpstr>
      <vt:lpstr>Office Theme</vt:lpstr>
      <vt:lpstr>PowerPoint 簡報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MH-User</dc:creator>
  <cp:keywords/>
  <dc:description>generated using python-pptx</dc:description>
  <cp:lastModifiedBy>MH-User</cp:lastModifiedBy>
  <cp:revision>4</cp:revision>
  <dcterms:created xsi:type="dcterms:W3CDTF">2013-01-27T09:14:16Z</dcterms:created>
  <dcterms:modified xsi:type="dcterms:W3CDTF">2026-09-01T02:55:31Z</dcterms:modified>
  <cp:category/>
</cp:coreProperties>
</file>